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24384000" cy="13716000"/>
  <p:notesSz cx="6858000" cy="9144000"/>
  <p:embeddedFontLs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Helvetica Neue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63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None/>
              <a:defRPr sz="24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9ff83e87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9ff83e87b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2df30b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72df30bd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2df30b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72df30bd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72df30b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72df30bd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72df30b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72df30bd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72df30b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72df30bd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72df30b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72df30bd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72df30b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72df30bd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72df30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72df30bd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9ff83e87b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9ff83e87b_0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ff83e87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ff83e87b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0658e5a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0658e5ab_0_6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72df30b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72df30bd_0_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f90da2c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f90da2ce6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f90da2c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f90da2ce6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f90da2ce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f90da2ce6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0658e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0658e5a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72df30b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72df30bd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457200" lvl="0" indent="-5334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760699" y="2037166"/>
            <a:ext cx="20731200" cy="4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500"/>
              <a:buFont typeface="Open Sans"/>
              <a:buNone/>
              <a:defRPr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895606" y="6697274"/>
            <a:ext cx="205929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/>
          <a:lstStyle>
            <a:lvl1pPr marL="457200" marR="0" lvl="0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4800"/>
              <a:buFont typeface="Open Sans"/>
              <a:buNone/>
              <a:defRPr sz="4800" b="0" i="0" u="none" strike="noStrike" cap="none">
                <a:solidFill>
                  <a:srgbClr val="EBEBEB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3700"/>
              <a:buFont typeface="Open Sans"/>
              <a:buNone/>
              <a:defRPr sz="4800" b="0" i="0" u="none" strike="noStrike" cap="none">
                <a:solidFill>
                  <a:srgbClr val="EBEBEB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3700"/>
              <a:buFont typeface="Open Sans"/>
              <a:buNone/>
              <a:defRPr sz="4800" b="0" i="0" u="none" strike="noStrike" cap="none">
                <a:solidFill>
                  <a:srgbClr val="EBEBEB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3700"/>
              <a:buFont typeface="Open Sans"/>
              <a:buNone/>
              <a:defRPr sz="4800" b="0" i="0" u="none" strike="noStrike" cap="none">
                <a:solidFill>
                  <a:srgbClr val="EBEBEB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EBEBEB"/>
              </a:buClr>
              <a:buSzPts val="3700"/>
              <a:buFont typeface="Open Sans"/>
              <a:buNone/>
              <a:defRPr sz="4800" b="0" i="0" u="none" strike="noStrike" cap="none">
                <a:solidFill>
                  <a:srgbClr val="EBEBEB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2"/>
          </p:nvPr>
        </p:nvSpPr>
        <p:spPr>
          <a:xfrm>
            <a:off x="3428307" y="10605890"/>
            <a:ext cx="65733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/>
          <a:lstStyle>
            <a:lvl1pPr marL="457200" marR="0" lvl="0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3" descr="title414538890.png"/>
          <p:cNvSpPr>
            <a:spLocks noGrp="1"/>
          </p:cNvSpPr>
          <p:nvPr>
            <p:ph type="pic" idx="3"/>
          </p:nvPr>
        </p:nvSpPr>
        <p:spPr>
          <a:xfrm>
            <a:off x="1937675" y="10577950"/>
            <a:ext cx="1269900" cy="12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70802" y="11601425"/>
            <a:ext cx="3117600" cy="14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Section 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564649" y="3616573"/>
            <a:ext cx="19076100" cy="4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BC34A"/>
              </a:buClr>
              <a:buSzPts val="7500"/>
              <a:buFont typeface="Open Sans"/>
              <a:buNone/>
              <a:defRPr sz="9600" b="1" i="0" u="none" strike="noStrike" cap="none">
                <a:solidFill>
                  <a:srgbClr val="8BC34A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5722"/>
              </a:buClr>
              <a:buSzPts val="7500"/>
              <a:buFont typeface="Open Sans"/>
              <a:buNone/>
              <a:defRPr sz="6400" b="1" i="0" u="none" strike="noStrike" cap="none">
                <a:solidFill>
                  <a:srgbClr val="FF572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2564649" y="7738674"/>
            <a:ext cx="19076100" cy="12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Font typeface="Open Sans"/>
              <a:buNone/>
              <a:defRPr sz="4000" b="0" i="0" u="none" strike="noStrike" cap="none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700"/>
              <a:buFont typeface="Open Sans"/>
              <a:buNone/>
              <a:defRPr sz="4000" b="0" i="0" u="none" strike="noStrike" cap="none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700"/>
              <a:buFont typeface="Open Sans"/>
              <a:buNone/>
              <a:defRPr sz="4000" b="0" i="0" u="none" strike="noStrike" cap="none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700"/>
              <a:buFont typeface="Open Sans"/>
              <a:buNone/>
              <a:defRPr sz="4000" b="0" i="0" u="none" strike="noStrike" cap="none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3700"/>
              <a:buFont typeface="Open Sans"/>
              <a:buNone/>
              <a:defRPr sz="4000" b="0" i="0" u="none" strike="noStrike" cap="none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929225" y="12017187"/>
            <a:ext cx="2142600" cy="9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Thank you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body" idx="1"/>
          </p:nvPr>
        </p:nvSpPr>
        <p:spPr>
          <a:xfrm>
            <a:off x="1866207" y="10395265"/>
            <a:ext cx="156321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/>
          <a:lstStyle>
            <a:lvl1pPr marL="457200" marR="0" lvl="0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body" idx="2"/>
          </p:nvPr>
        </p:nvSpPr>
        <p:spPr>
          <a:xfrm>
            <a:off x="1972399" y="6715260"/>
            <a:ext cx="20439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Font typeface="Open Sans"/>
              <a:buNone/>
              <a:defRPr sz="4000" b="0" i="0" u="none" strike="noStrike" cap="none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3"/>
          </p:nvPr>
        </p:nvSpPr>
        <p:spPr>
          <a:xfrm>
            <a:off x="1933932" y="4796789"/>
            <a:ext cx="20516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pen Sans"/>
              <a:buNone/>
              <a:defRPr sz="96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5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9323175" y="11574150"/>
            <a:ext cx="3126900" cy="13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914400" lvl="1" indent="-46355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marL="1371600" lvl="2" indent="-46355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marL="1828800" lvl="3" indent="-46355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marL="2286000" lvl="4" indent="-46355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marL="2743200" lvl="5" indent="-46355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marL="3200400" lvl="6" indent="-46355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marL="3657600" lvl="7" indent="-46355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marL="4114800" lvl="8" indent="-46355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457200" lvl="0" indent="-46355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marL="914400" lvl="1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457200" lvl="0" indent="-4318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marL="914400" lvl="1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marL="1371600" lvl="2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marL="1828800" lvl="3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marL="2286000" lvl="4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marL="2743200" lvl="5" indent="-4318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marL="3200400" lvl="6" indent="-431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marL="3657600" lvl="7" indent="-4318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marL="4114800" lvl="8" indent="-431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192000" y="67"/>
            <a:ext cx="12192000" cy="1371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spcFirstLastPara="1" wrap="square" lIns="243800" tIns="243800" rIns="243800" bIns="2438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13172000" y="1931200"/>
            <a:ext cx="10232100" cy="98535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/>
          <a:lstStyle>
            <a:lvl1pPr marL="457200" lvl="0" indent="-533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●"/>
              <a:defRPr>
                <a:solidFill>
                  <a:schemeClr val="dk1"/>
                </a:solidFill>
              </a:defRPr>
            </a:lvl1pPr>
            <a:lvl2pPr marL="914400" lvl="1" indent="-46355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2pPr>
            <a:lvl3pPr marL="1371600" lvl="2" indent="-46355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3pPr>
            <a:lvl4pPr marL="1828800" lvl="3" indent="-46355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>
                <a:solidFill>
                  <a:schemeClr val="dk1"/>
                </a:solidFill>
              </a:defRPr>
            </a:lvl4pPr>
            <a:lvl5pPr marL="2286000" lvl="4" indent="-46355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5pPr>
            <a:lvl6pPr marL="2743200" lvl="5" indent="-46355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6pPr>
            <a:lvl7pPr marL="3200400" lvl="6" indent="-46355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Char char="●"/>
              <a:defRPr>
                <a:solidFill>
                  <a:schemeClr val="dk1"/>
                </a:solidFill>
              </a:defRPr>
            </a:lvl7pPr>
            <a:lvl8pPr marL="3657600" lvl="7" indent="-463550"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700"/>
              <a:buChar char="○"/>
              <a:defRPr>
                <a:solidFill>
                  <a:schemeClr val="dk1"/>
                </a:solidFill>
              </a:defRPr>
            </a:lvl8pPr>
            <a:lvl9pPr marL="4114800" lvl="8" indent="-463550"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7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/>
          <a:lstStyle>
            <a:lvl1pPr marL="457200" lvl="0" indent="-533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Char char="●"/>
              <a:defRPr sz="4800">
                <a:solidFill>
                  <a:schemeClr val="lt2"/>
                </a:solidFill>
              </a:defRPr>
            </a:lvl1pPr>
            <a:lvl2pPr marL="914400" lvl="1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2pPr>
            <a:lvl3pPr marL="1371600" lvl="2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3pPr>
            <a:lvl4pPr marL="1828800" lvl="3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Char char="●"/>
              <a:defRPr sz="3700">
                <a:solidFill>
                  <a:schemeClr val="lt2"/>
                </a:solidFill>
              </a:defRPr>
            </a:lvl4pPr>
            <a:lvl5pPr marL="2286000" lvl="4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5pPr>
            <a:lvl6pPr marL="2743200" lvl="5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6pPr>
            <a:lvl7pPr marL="3200400" lvl="6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Char char="●"/>
              <a:defRPr sz="3700">
                <a:solidFill>
                  <a:schemeClr val="lt2"/>
                </a:solidFill>
              </a:defRPr>
            </a:lvl7pPr>
            <a:lvl8pPr marL="3657600" lvl="7" indent="-46355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lt2"/>
              </a:buClr>
              <a:buSzPts val="3700"/>
              <a:buChar char="○"/>
              <a:defRPr sz="3700">
                <a:solidFill>
                  <a:schemeClr val="lt2"/>
                </a:solidFill>
              </a:defRPr>
            </a:lvl8pPr>
            <a:lvl9pPr marL="4114800" lvl="8" indent="-46355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lt2"/>
              </a:buClr>
              <a:buSzPts val="3700"/>
              <a:buChar char="■"/>
              <a:defRPr sz="3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 algn="r">
              <a:buNone/>
              <a:defRPr sz="2700">
                <a:solidFill>
                  <a:schemeClr val="lt2"/>
                </a:solidFill>
              </a:defRPr>
            </a:lvl1pPr>
            <a:lvl2pPr lvl="1" algn="r">
              <a:buNone/>
              <a:defRPr sz="2700">
                <a:solidFill>
                  <a:schemeClr val="lt2"/>
                </a:solidFill>
              </a:defRPr>
            </a:lvl2pPr>
            <a:lvl3pPr lvl="2" algn="r">
              <a:buNone/>
              <a:defRPr sz="2700">
                <a:solidFill>
                  <a:schemeClr val="lt2"/>
                </a:solidFill>
              </a:defRPr>
            </a:lvl3pPr>
            <a:lvl4pPr lvl="3" algn="r">
              <a:buNone/>
              <a:defRPr sz="2700">
                <a:solidFill>
                  <a:schemeClr val="lt2"/>
                </a:solidFill>
              </a:defRPr>
            </a:lvl4pPr>
            <a:lvl5pPr lvl="4" algn="r">
              <a:buNone/>
              <a:defRPr sz="2700">
                <a:solidFill>
                  <a:schemeClr val="lt2"/>
                </a:solidFill>
              </a:defRPr>
            </a:lvl5pPr>
            <a:lvl6pPr lvl="5" algn="r">
              <a:buNone/>
              <a:defRPr sz="2700">
                <a:solidFill>
                  <a:schemeClr val="lt2"/>
                </a:solidFill>
              </a:defRPr>
            </a:lvl6pPr>
            <a:lvl7pPr lvl="6" algn="r">
              <a:buNone/>
              <a:defRPr sz="2700">
                <a:solidFill>
                  <a:schemeClr val="lt2"/>
                </a:solidFill>
              </a:defRPr>
            </a:lvl7pPr>
            <a:lvl8pPr lvl="7" algn="r">
              <a:buNone/>
              <a:defRPr sz="2700">
                <a:solidFill>
                  <a:schemeClr val="lt2"/>
                </a:solidFill>
              </a:defRPr>
            </a:lvl8pPr>
            <a:lvl9pPr lvl="8" algn="r">
              <a:buNone/>
              <a:defRPr sz="27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1760699" y="2037166"/>
            <a:ext cx="20731200" cy="4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75" tIns="91375" rIns="91375" bIns="9137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lang="ru-RU" dirty="0" smtClean="0"/>
              <a:t>Как попасть в </a:t>
            </a:r>
            <a:r>
              <a:rPr lang="en-US" dirty="0" smtClean="0"/>
              <a:t>IT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113128" y="154875"/>
            <a:ext cx="232725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dirty="0" smtClean="0">
                <a:solidFill>
                  <a:srgbClr val="03A9F4"/>
                </a:solidFill>
              </a:rPr>
              <a:t>Учите английский</a:t>
            </a:r>
            <a:endParaRPr dirty="0"/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513" y="1710213"/>
            <a:ext cx="18235724" cy="1029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113128" y="154875"/>
            <a:ext cx="232725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en-US">
                <a:solidFill>
                  <a:srgbClr val="03A9F4"/>
                </a:solidFill>
              </a:rPr>
              <a:t>CV</a:t>
            </a:r>
            <a:endParaRPr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4449" y="154876"/>
            <a:ext cx="11099701" cy="133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113128" y="154875"/>
            <a:ext cx="232725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en-US">
                <a:solidFill>
                  <a:srgbClr val="03A9F4"/>
                </a:solidFill>
              </a:rPr>
              <a:t>LinkedIn</a:t>
            </a:r>
            <a:endParaRPr/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097" y="1513872"/>
            <a:ext cx="19255799" cy="1141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113128" y="154875"/>
            <a:ext cx="232725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en-US">
                <a:solidFill>
                  <a:srgbClr val="03A9F4"/>
                </a:solidFill>
              </a:rPr>
              <a:t>LinkedIn</a:t>
            </a:r>
            <a:endParaRPr/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203" y="1513875"/>
            <a:ext cx="16281350" cy="1194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113128" y="154875"/>
            <a:ext cx="232725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en-US">
                <a:solidFill>
                  <a:srgbClr val="03A9F4"/>
                </a:solidFill>
              </a:rPr>
              <a:t>LinkedIn</a:t>
            </a:r>
            <a:endParaRPr/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338" y="1513875"/>
            <a:ext cx="13964075" cy="11612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1188550" y="138175"/>
            <a:ext cx="23195400" cy="13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Теория</a:t>
            </a:r>
            <a:r>
              <a:rPr lang="en-US" dirty="0" smtClean="0">
                <a:solidFill>
                  <a:srgbClr val="03A9F4"/>
                </a:solidFill>
              </a:rPr>
              <a:t>!!!!!!!!!!!!!!!!!!!!!!!!</a:t>
            </a: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Профессиональные навыки (</a:t>
            </a:r>
            <a:r>
              <a:rPr lang="en-US" dirty="0" smtClean="0">
                <a:solidFill>
                  <a:srgbClr val="03A9F4"/>
                </a:solidFill>
              </a:rPr>
              <a:t>Hard skills)</a:t>
            </a: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en-US" dirty="0">
                <a:solidFill>
                  <a:srgbClr val="03A9F4"/>
                </a:solidFill>
              </a:rPr>
              <a:t>Soft skills</a:t>
            </a: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Тестовое задание</a:t>
            </a: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933425" y="0"/>
            <a:ext cx="22339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dirty="0" smtClean="0">
                <a:solidFill>
                  <a:srgbClr val="03A9F4"/>
                </a:solidFill>
              </a:rPr>
              <a:t>Собеседование</a:t>
            </a:r>
            <a:endParaRPr sz="7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1188550" y="138175"/>
            <a:ext cx="23195400" cy="13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Необходимо сделать вовремя</a:t>
            </a: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Делать внимательно</a:t>
            </a: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Обязательно закончить задание</a:t>
            </a:r>
            <a:endParaRPr sz="7200" dirty="0"/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Превратить в проект</a:t>
            </a: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933425" y="0"/>
            <a:ext cx="22339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dirty="0" smtClean="0">
                <a:solidFill>
                  <a:srgbClr val="03A9F4"/>
                </a:solidFill>
              </a:rPr>
              <a:t>Тестовое задание</a:t>
            </a:r>
            <a:endParaRPr sz="7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113128" y="154875"/>
            <a:ext cx="232725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dirty="0" smtClean="0">
                <a:solidFill>
                  <a:srgbClr val="03A9F4"/>
                </a:solidFill>
              </a:rPr>
              <a:t>И еще…</a:t>
            </a:r>
            <a:endParaRPr dirty="0"/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917725" y="3470725"/>
            <a:ext cx="23466300" cy="5479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AutoNum type="arabicPeriod"/>
            </a:pPr>
            <a:r>
              <a:rPr lang="ru-RU" dirty="0" smtClean="0">
                <a:solidFill>
                  <a:srgbClr val="03A9F4"/>
                </a:solidFill>
              </a:rPr>
              <a:t> Не бойтесь поменять свою работу</a:t>
            </a: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AutoNum type="arabicPeriod"/>
            </a:pPr>
            <a:r>
              <a:rPr lang="ru-RU" dirty="0" smtClean="0">
                <a:solidFill>
                  <a:srgbClr val="03A9F4"/>
                </a:solidFill>
              </a:rPr>
              <a:t> Не забывайте актуализировать свое резюме</a:t>
            </a: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AutoNum type="arabicPeriod"/>
            </a:pPr>
            <a:r>
              <a:rPr lang="ru-RU" dirty="0" smtClean="0">
                <a:solidFill>
                  <a:srgbClr val="03A9F4"/>
                </a:solidFill>
              </a:rPr>
              <a:t> Воплотите свою мечту в реальность</a:t>
            </a:r>
            <a:r>
              <a:rPr lang="en-US" dirty="0" smtClean="0">
                <a:solidFill>
                  <a:srgbClr val="03A9F4"/>
                </a:solidFill>
              </a:rPr>
              <a:t>:)</a:t>
            </a:r>
            <a:endParaRPr dirty="0">
              <a:solidFill>
                <a:srgbClr val="03A9F4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>
            <a:spLocks noGrp="1"/>
          </p:cNvSpPr>
          <p:nvPr>
            <p:ph type="body" idx="4294967295"/>
          </p:nvPr>
        </p:nvSpPr>
        <p:spPr>
          <a:xfrm>
            <a:off x="1972399" y="6715260"/>
            <a:ext cx="204393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Font typeface="Open Sans"/>
              <a:buNone/>
            </a:pPr>
            <a:r>
              <a:rPr lang="ru-RU" sz="4000" b="0" i="0" u="none" strike="noStrike" cap="none" dirty="0" smtClean="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Вопросы</a:t>
            </a:r>
            <a:r>
              <a:rPr lang="en-US" sz="4000" b="0" i="0" u="none" strike="noStrike" cap="none" dirty="0" smtClean="0">
                <a:solidFill>
                  <a:srgbClr val="EFEFEF"/>
                </a:solidFill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dirty="0"/>
          </a:p>
        </p:txBody>
      </p:sp>
      <p:sp>
        <p:nvSpPr>
          <p:cNvPr id="176" name="Google Shape;176;p33"/>
          <p:cNvSpPr txBox="1">
            <a:spLocks noGrp="1"/>
          </p:cNvSpPr>
          <p:nvPr>
            <p:ph type="body" idx="4294967295"/>
          </p:nvPr>
        </p:nvSpPr>
        <p:spPr>
          <a:xfrm>
            <a:off x="1933932" y="4796789"/>
            <a:ext cx="205161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Open Sans"/>
              <a:buNone/>
            </a:pPr>
            <a:r>
              <a:rPr lang="ru-RU" sz="96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Спасибо за внимание</a:t>
            </a:r>
            <a:r>
              <a:rPr lang="en-US" sz="9600" b="1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188550" y="138175"/>
            <a:ext cx="23195400" cy="13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Что мне больше всего нравится: программирование/дизайн/тестирование</a:t>
            </a:r>
            <a:r>
              <a:rPr lang="en-US" dirty="0" smtClean="0">
                <a:solidFill>
                  <a:srgbClr val="03A9F4"/>
                </a:solidFill>
              </a:rPr>
              <a:t>?</a:t>
            </a: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Готов ли я упорно работать</a:t>
            </a:r>
            <a:r>
              <a:rPr lang="en-US" dirty="0" smtClean="0">
                <a:solidFill>
                  <a:srgbClr val="03A9F4"/>
                </a:solidFill>
              </a:rPr>
              <a:t>?</a:t>
            </a: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Готов ли я постоянно учиться</a:t>
            </a:r>
            <a:r>
              <a:rPr lang="en-US" dirty="0" smtClean="0">
                <a:solidFill>
                  <a:srgbClr val="03A9F4"/>
                </a:solidFill>
              </a:rPr>
              <a:t>?</a:t>
            </a: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933425" y="0"/>
            <a:ext cx="223392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dirty="0" smtClean="0">
                <a:solidFill>
                  <a:srgbClr val="03A9F4"/>
                </a:solidFill>
              </a:rPr>
              <a:t>Главные вопросы</a:t>
            </a:r>
            <a:endParaRPr sz="7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188600" y="69150"/>
            <a:ext cx="23195400" cy="135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  <a:p>
            <a:pPr marL="457200" marR="0" lvl="0" indent="-704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SzPts val="7500"/>
              <a:buChar char="●"/>
            </a:pPr>
            <a:r>
              <a:rPr lang="ru-RU" dirty="0" smtClean="0">
                <a:solidFill>
                  <a:srgbClr val="03A9F4"/>
                </a:solidFill>
              </a:rPr>
              <a:t>Какой язык программирования мне выбрать</a:t>
            </a:r>
            <a:r>
              <a:rPr lang="en-US" dirty="0" smtClean="0">
                <a:solidFill>
                  <a:srgbClr val="03A9F4"/>
                </a:solidFill>
              </a:rPr>
              <a:t>?</a:t>
            </a:r>
            <a:endParaRPr dirty="0">
              <a:solidFill>
                <a:srgbClr val="03A9F4"/>
              </a:solidFill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522975" y="0"/>
            <a:ext cx="227496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sz="7200" dirty="0" smtClean="0">
                <a:solidFill>
                  <a:srgbClr val="03A9F4"/>
                </a:solidFill>
              </a:rPr>
              <a:t>Первый Шаг</a:t>
            </a:r>
            <a:endParaRPr sz="7200" dirty="0"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0776" y="4070475"/>
            <a:ext cx="9934000" cy="95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522975" y="0"/>
            <a:ext cx="227496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sz="7200" dirty="0" smtClean="0">
                <a:solidFill>
                  <a:srgbClr val="03A9F4"/>
                </a:solidFill>
              </a:rPr>
              <a:t>Первый Шаг</a:t>
            </a:r>
            <a:endParaRPr sz="7200" dirty="0"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988" y="1390350"/>
            <a:ext cx="21031574" cy="1078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522975" y="0"/>
            <a:ext cx="227496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sz="7200" dirty="0" smtClean="0">
                <a:solidFill>
                  <a:srgbClr val="03A9F4"/>
                </a:solidFill>
              </a:rPr>
              <a:t>Второй Шаг</a:t>
            </a:r>
            <a:endParaRPr sz="7200" dirty="0"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663" y="1258475"/>
            <a:ext cx="13464676" cy="1186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522975" y="0"/>
            <a:ext cx="227496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sz="7200" dirty="0" smtClean="0">
                <a:solidFill>
                  <a:srgbClr val="03A9F4"/>
                </a:solidFill>
              </a:rPr>
              <a:t>Третий Шаг</a:t>
            </a:r>
            <a:endParaRPr sz="7200" dirty="0"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700" y="1176025"/>
            <a:ext cx="13016599" cy="1216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522975" y="0"/>
            <a:ext cx="227496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sz="7200" dirty="0" smtClean="0">
                <a:solidFill>
                  <a:srgbClr val="03A9F4"/>
                </a:solidFill>
              </a:rPr>
              <a:t>Третий Шаг</a:t>
            </a:r>
            <a:endParaRPr sz="7200" dirty="0"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025" y="1241975"/>
            <a:ext cx="15393501" cy="1173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6015"/>
          <a:stretch/>
        </p:blipFill>
        <p:spPr>
          <a:xfrm>
            <a:off x="113125" y="1497175"/>
            <a:ext cx="24066625" cy="121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13128" y="138175"/>
            <a:ext cx="232725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dirty="0" smtClean="0">
                <a:solidFill>
                  <a:srgbClr val="03A9F4"/>
                </a:solidFill>
              </a:rPr>
              <a:t>Учеба</a:t>
            </a:r>
            <a:endParaRPr dirty="0"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/>
          </p:nvPr>
        </p:nvSpPr>
        <p:spPr>
          <a:xfrm>
            <a:off x="113128" y="11854075"/>
            <a:ext cx="232725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en-US">
                <a:solidFill>
                  <a:srgbClr val="03A9F4"/>
                </a:solidFill>
              </a:rPr>
              <a:t>Learn materiel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113128" y="138175"/>
            <a:ext cx="23272500" cy="13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3A9F4"/>
              </a:buClr>
              <a:buFont typeface="Open Sans"/>
              <a:buNone/>
            </a:pPr>
            <a:r>
              <a:rPr lang="ru-RU" dirty="0" smtClean="0">
                <a:solidFill>
                  <a:srgbClr val="03A9F4"/>
                </a:solidFill>
              </a:rPr>
              <a:t>Учите больше</a:t>
            </a:r>
            <a:endParaRPr dirty="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9575"/>
            <a:ext cx="24042500" cy="104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107</Words>
  <Application>Microsoft Office PowerPoint</Application>
  <PresentationFormat>Custom</PresentationFormat>
  <Paragraphs>43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Open Sans</vt:lpstr>
      <vt:lpstr>Helvetica Neue</vt:lpstr>
      <vt:lpstr>Arial</vt:lpstr>
      <vt:lpstr>Simple Dark</vt:lpstr>
      <vt:lpstr>Как попасть в IT</vt:lpstr>
      <vt:lpstr>  Что мне больше всего нравится: программирование/дизайн/тестирование? Готов ли я упорно работать? Готов ли я постоянно учиться?  </vt:lpstr>
      <vt:lpstr>  Какой язык программирования мне выбрать? </vt:lpstr>
      <vt:lpstr>Первый Шаг</vt:lpstr>
      <vt:lpstr>Второй Шаг</vt:lpstr>
      <vt:lpstr>Третий Шаг</vt:lpstr>
      <vt:lpstr>Третий Шаг</vt:lpstr>
      <vt:lpstr>Учеба</vt:lpstr>
      <vt:lpstr>Учите больше</vt:lpstr>
      <vt:lpstr>Учите английский</vt:lpstr>
      <vt:lpstr>CV</vt:lpstr>
      <vt:lpstr>LinkedIn</vt:lpstr>
      <vt:lpstr>LinkedIn</vt:lpstr>
      <vt:lpstr>LinkedIn</vt:lpstr>
      <vt:lpstr>  Теория!!!!!!!!!!!!!!!!!!!!!!!! Профессиональные навыки (Hard skills) Soft skills Тестовое задание  </vt:lpstr>
      <vt:lpstr>  Необходимо сделать вовремя Делать внимательно Обязательно закончить задание Превратить в проект  </vt:lpstr>
      <vt:lpstr>И еще…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 career in IT</dc:title>
  <dc:creator>max</dc:creator>
  <cp:lastModifiedBy>itstep teacher</cp:lastModifiedBy>
  <cp:revision>3</cp:revision>
  <dcterms:modified xsi:type="dcterms:W3CDTF">2019-08-08T14:01:40Z</dcterms:modified>
</cp:coreProperties>
</file>